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1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67106F-421C-4613-91EA-63AEF8479E4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2731493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7106F-421C-4613-91EA-63AEF8479E4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200899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7106F-421C-4613-91EA-63AEF8479E4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375247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7106F-421C-4613-91EA-63AEF8479E4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129254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7106F-421C-4613-91EA-63AEF8479E4A}"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146194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67106F-421C-4613-91EA-63AEF8479E4A}"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285205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67106F-421C-4613-91EA-63AEF8479E4A}"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277439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67106F-421C-4613-91EA-63AEF8479E4A}"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122669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7106F-421C-4613-91EA-63AEF8479E4A}"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346766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7106F-421C-4613-91EA-63AEF8479E4A}"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112559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7106F-421C-4613-91EA-63AEF8479E4A}"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56864-44DB-452E-8D0E-DF144BD6033E}" type="slidenum">
              <a:rPr lang="en-US" smtClean="0"/>
              <a:t>‹#›</a:t>
            </a:fld>
            <a:endParaRPr lang="en-US"/>
          </a:p>
        </p:txBody>
      </p:sp>
    </p:spTree>
    <p:extLst>
      <p:ext uri="{BB962C8B-B14F-4D97-AF65-F5344CB8AC3E}">
        <p14:creationId xmlns:p14="http://schemas.microsoft.com/office/powerpoint/2010/main" val="305812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7106F-421C-4613-91EA-63AEF8479E4A}" type="datetimeFigureOut">
              <a:rPr lang="en-US" smtClean="0"/>
              <a:t>10/3/2020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56864-44DB-452E-8D0E-DF144BD6033E}" type="slidenum">
              <a:rPr lang="en-US" smtClean="0"/>
              <a:t>‹#›</a:t>
            </a:fld>
            <a:endParaRPr lang="en-US"/>
          </a:p>
        </p:txBody>
      </p:sp>
    </p:spTree>
    <p:extLst>
      <p:ext uri="{BB962C8B-B14F-4D97-AF65-F5344CB8AC3E}">
        <p14:creationId xmlns:p14="http://schemas.microsoft.com/office/powerpoint/2010/main" val="238429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544640"/>
          </a:xfrm>
        </p:spPr>
        <p:txBody>
          <a:bodyPr>
            <a:normAutofit fontScale="90000"/>
          </a:bodyPr>
          <a:lstStyle/>
          <a:p>
            <a:r>
              <a:rPr lang="en-US" dirty="0" smtClean="0"/>
              <a:t>Objectives of Social Legislation and Importance/Relevance of Social Legislation for Social Workers</a:t>
            </a:r>
            <a:endParaRPr lang="en-US" dirty="0"/>
          </a:p>
        </p:txBody>
      </p:sp>
      <p:sp>
        <p:nvSpPr>
          <p:cNvPr id="3" name="Subtitle 2"/>
          <p:cNvSpPr>
            <a:spLocks noGrp="1"/>
          </p:cNvSpPr>
          <p:nvPr>
            <p:ph type="subTitle" idx="1"/>
          </p:nvPr>
        </p:nvSpPr>
        <p:spPr>
          <a:xfrm>
            <a:off x="1524000" y="5082638"/>
            <a:ext cx="9144000" cy="175161"/>
          </a:xfrm>
        </p:spPr>
        <p:txBody>
          <a:bodyPr>
            <a:normAutofit fontScale="25000" lnSpcReduction="20000"/>
          </a:bodyPr>
          <a:lstStyle/>
          <a:p>
            <a:endParaRPr lang="en-US" dirty="0"/>
          </a:p>
        </p:txBody>
      </p:sp>
    </p:spTree>
    <p:extLst>
      <p:ext uri="{BB962C8B-B14F-4D97-AF65-F5344CB8AC3E}">
        <p14:creationId xmlns:p14="http://schemas.microsoft.com/office/powerpoint/2010/main" val="413063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Objectives of Social Legislation</a:t>
            </a:r>
            <a:endParaRPr lang="en-US" b="1" dirty="0"/>
          </a:p>
        </p:txBody>
      </p:sp>
      <p:sp>
        <p:nvSpPr>
          <p:cNvPr id="3" name="Content Placeholder 2"/>
          <p:cNvSpPr>
            <a:spLocks noGrp="1"/>
          </p:cNvSpPr>
          <p:nvPr>
            <p:ph idx="1"/>
          </p:nvPr>
        </p:nvSpPr>
        <p:spPr/>
        <p:txBody>
          <a:bodyPr/>
          <a:lstStyle/>
          <a:p>
            <a:r>
              <a:rPr lang="en-US" dirty="0" smtClean="0"/>
              <a:t>Social legislation derives its inspiration from our constitution and has the following specific objectives.</a:t>
            </a:r>
          </a:p>
          <a:p>
            <a:pPr marL="514350" indent="-514350">
              <a:buFont typeface="+mj-lt"/>
              <a:buAutoNum type="arabicPeriod"/>
            </a:pPr>
            <a:r>
              <a:rPr lang="en-US" dirty="0" smtClean="0"/>
              <a:t>Removal of discrimination on the grounds of sex, religion, caste, class etc., and promotion of equality to all.</a:t>
            </a:r>
          </a:p>
          <a:p>
            <a:pPr marL="514350" indent="-514350">
              <a:buFont typeface="+mj-lt"/>
              <a:buAutoNum type="arabicPeriod"/>
            </a:pPr>
            <a:r>
              <a:rPr lang="en-US" dirty="0" smtClean="0"/>
              <a:t>Safeguard the rights of the weaker section such as women, children, elderly, widows, destitute etc.</a:t>
            </a:r>
          </a:p>
          <a:p>
            <a:pPr marL="514350" indent="-514350">
              <a:buFont typeface="+mj-lt"/>
              <a:buAutoNum type="arabicPeriod"/>
            </a:pPr>
            <a:r>
              <a:rPr lang="en-US" dirty="0" smtClean="0"/>
              <a:t>Eradication of traditional malpractices and social evils such as dowry, child marriage, female infanticide etc. </a:t>
            </a:r>
            <a:endParaRPr lang="en-US" dirty="0"/>
          </a:p>
        </p:txBody>
      </p:sp>
    </p:spTree>
    <p:extLst>
      <p:ext uri="{BB962C8B-B14F-4D97-AF65-F5344CB8AC3E}">
        <p14:creationId xmlns:p14="http://schemas.microsoft.com/office/powerpoint/2010/main" val="2767471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Importance/Relevance of Social Legislation for Social Workers</a:t>
            </a:r>
            <a:endParaRPr lang="en-US" b="1" dirty="0"/>
          </a:p>
        </p:txBody>
      </p:sp>
      <p:sp>
        <p:nvSpPr>
          <p:cNvPr id="3" name="Content Placeholder 2"/>
          <p:cNvSpPr>
            <a:spLocks noGrp="1"/>
          </p:cNvSpPr>
          <p:nvPr>
            <p:ph idx="1"/>
          </p:nvPr>
        </p:nvSpPr>
        <p:spPr/>
        <p:txBody>
          <a:bodyPr/>
          <a:lstStyle/>
          <a:p>
            <a:pPr marL="0" indent="0">
              <a:buNone/>
            </a:pPr>
            <a:r>
              <a:rPr lang="en-US" dirty="0" smtClean="0"/>
              <a:t>Social welfare is not possible as long as a legal provision for the solution of social problems is not available. Thus social legislation provides a compulsory basis for social welfare and plays an important role in the organization of social services. The main objective of social legislation is to enhance the well being of the entire community by protecting it from injustice and by punishing those who do not conform to the society’s interest. Besides there are various social problems which are obstacles to social progress, for instance child marriage, dowry system, child </a:t>
            </a:r>
            <a:r>
              <a:rPr lang="en-US" dirty="0" err="1" smtClean="0"/>
              <a:t>labour</a:t>
            </a:r>
            <a:r>
              <a:rPr lang="en-US" dirty="0" smtClean="0"/>
              <a:t>, bonded </a:t>
            </a:r>
            <a:r>
              <a:rPr lang="en-US" dirty="0" err="1" smtClean="0"/>
              <a:t>lbour</a:t>
            </a:r>
            <a:r>
              <a:rPr lang="en-US" dirty="0" smtClean="0"/>
              <a:t> etc. </a:t>
            </a:r>
            <a:endParaRPr lang="en-US" dirty="0"/>
          </a:p>
        </p:txBody>
      </p:sp>
    </p:spTree>
    <p:extLst>
      <p:ext uri="{BB962C8B-B14F-4D97-AF65-F5344CB8AC3E}">
        <p14:creationId xmlns:p14="http://schemas.microsoft.com/office/powerpoint/2010/main" val="52309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9893"/>
          </a:xfrm>
        </p:spPr>
        <p:txBody>
          <a:bodyPr>
            <a:normAutofit fontScale="90000"/>
          </a:bodyPr>
          <a:lstStyle/>
          <a:p>
            <a:endParaRPr lang="en-US" dirty="0"/>
          </a:p>
        </p:txBody>
      </p:sp>
      <p:sp>
        <p:nvSpPr>
          <p:cNvPr id="3" name="Content Placeholder 2"/>
          <p:cNvSpPr>
            <a:spLocks noGrp="1"/>
          </p:cNvSpPr>
          <p:nvPr>
            <p:ph idx="1"/>
          </p:nvPr>
        </p:nvSpPr>
        <p:spPr>
          <a:xfrm>
            <a:off x="838200" y="961901"/>
            <a:ext cx="10515600" cy="5215062"/>
          </a:xfrm>
        </p:spPr>
        <p:txBody>
          <a:bodyPr>
            <a:normAutofit fontScale="92500" lnSpcReduction="10000"/>
          </a:bodyPr>
          <a:lstStyle/>
          <a:p>
            <a:pPr marL="0" indent="0">
              <a:buNone/>
            </a:pPr>
            <a:r>
              <a:rPr lang="en-US" dirty="0" smtClean="0"/>
              <a:t>In other words, social legislation helps the social workers in performing their duties because social legislation:</a:t>
            </a:r>
          </a:p>
          <a:p>
            <a:pPr marL="514350" indent="-514350">
              <a:buFont typeface="+mj-lt"/>
              <a:buAutoNum type="arabicPeriod"/>
            </a:pPr>
            <a:r>
              <a:rPr lang="en-US" dirty="0" smtClean="0"/>
              <a:t>Brings social change</a:t>
            </a:r>
          </a:p>
          <a:p>
            <a:pPr marL="514350" indent="-514350">
              <a:buFont typeface="+mj-lt"/>
              <a:buAutoNum type="arabicPeriod"/>
            </a:pPr>
            <a:r>
              <a:rPr lang="en-US" dirty="0" smtClean="0"/>
              <a:t>Regulates human </a:t>
            </a:r>
            <a:r>
              <a:rPr lang="en-US" dirty="0" err="1" smtClean="0"/>
              <a:t>behaviour</a:t>
            </a:r>
            <a:endParaRPr lang="en-US" dirty="0" smtClean="0"/>
          </a:p>
          <a:p>
            <a:pPr marL="514350" indent="-514350">
              <a:buFont typeface="+mj-lt"/>
              <a:buAutoNum type="arabicPeriod"/>
            </a:pPr>
            <a:r>
              <a:rPr lang="en-US" dirty="0" smtClean="0"/>
              <a:t>Solves social problems</a:t>
            </a:r>
          </a:p>
          <a:p>
            <a:pPr marL="514350" indent="-514350">
              <a:buFont typeface="+mj-lt"/>
              <a:buAutoNum type="arabicPeriod"/>
            </a:pPr>
            <a:r>
              <a:rPr lang="en-US" dirty="0" smtClean="0"/>
              <a:t>Achieve the goal of welfare of the people</a:t>
            </a:r>
          </a:p>
          <a:p>
            <a:pPr marL="514350" indent="-514350">
              <a:buFont typeface="+mj-lt"/>
              <a:buAutoNum type="arabicPeriod"/>
            </a:pPr>
            <a:r>
              <a:rPr lang="en-US" dirty="0" smtClean="0"/>
              <a:t>Provides direction for work</a:t>
            </a:r>
          </a:p>
          <a:p>
            <a:pPr marL="514350" indent="-514350">
              <a:buFont typeface="+mj-lt"/>
              <a:buAutoNum type="arabicPeriod"/>
            </a:pPr>
            <a:r>
              <a:rPr lang="en-US" dirty="0" smtClean="0"/>
              <a:t>Helps in action against offenders</a:t>
            </a:r>
          </a:p>
          <a:p>
            <a:pPr marL="514350" indent="-514350">
              <a:buFont typeface="+mj-lt"/>
              <a:buAutoNum type="arabicPeriod"/>
            </a:pPr>
            <a:r>
              <a:rPr lang="en-US" dirty="0" smtClean="0"/>
              <a:t>Establishes social welfare services</a:t>
            </a:r>
          </a:p>
          <a:p>
            <a:pPr marL="514350" indent="-514350">
              <a:buFont typeface="+mj-lt"/>
              <a:buAutoNum type="arabicPeriod"/>
            </a:pPr>
            <a:r>
              <a:rPr lang="en-US" dirty="0" smtClean="0"/>
              <a:t>Amend and review social policies</a:t>
            </a:r>
          </a:p>
          <a:p>
            <a:pPr marL="0" indent="0">
              <a:buNone/>
            </a:pPr>
            <a:r>
              <a:rPr lang="en-US" dirty="0" smtClean="0"/>
              <a:t>In brief, knowledge of social legislation facilitates our job of welfare process and welfare activities are based on these legislations.</a:t>
            </a:r>
            <a:endParaRPr lang="en-US" dirty="0"/>
          </a:p>
        </p:txBody>
      </p:sp>
    </p:spTree>
    <p:extLst>
      <p:ext uri="{BB962C8B-B14F-4D97-AF65-F5344CB8AC3E}">
        <p14:creationId xmlns:p14="http://schemas.microsoft.com/office/powerpoint/2010/main" val="12237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279</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Objectives of Social Legislation and Importance/Relevance of Social Legislation for Social Workers</vt:lpstr>
      <vt:lpstr>Objectives of Social Legislation</vt:lpstr>
      <vt:lpstr>Importance/Relevance of Social Legislation for Social Workers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and Objectives of Social Legislation</dc:title>
  <dc:creator>Abdul Rehman</dc:creator>
  <cp:lastModifiedBy>Abdul Rehman</cp:lastModifiedBy>
  <cp:revision>7</cp:revision>
  <dcterms:created xsi:type="dcterms:W3CDTF">2020-10-03T13:47:00Z</dcterms:created>
  <dcterms:modified xsi:type="dcterms:W3CDTF">2020-10-03T14:09:53Z</dcterms:modified>
</cp:coreProperties>
</file>